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9" r:id="rId2"/>
    <p:sldId id="256" r:id="rId3"/>
    <p:sldId id="257" r:id="rId4"/>
    <p:sldId id="258" r:id="rId5"/>
    <p:sldId id="260" r:id="rId6"/>
    <p:sldId id="263" r:id="rId7"/>
    <p:sldId id="262" r:id="rId8"/>
    <p:sldId id="265" r:id="rId9"/>
    <p:sldId id="264"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990" autoAdjust="0"/>
  </p:normalViewPr>
  <p:slideViewPr>
    <p:cSldViewPr snapToGrid="0">
      <p:cViewPr varScale="1">
        <p:scale>
          <a:sx n="57" d="100"/>
          <a:sy n="57" d="100"/>
        </p:scale>
        <p:origin x="99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52B45F-894D-4F54-A787-4C2FEDB3B800}" type="datetimeFigureOut">
              <a:rPr lang="zh-CN" altLang="en-US" smtClean="0"/>
              <a:t>2021/5/26 Wednesday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BCDBEB-A0C3-489F-9957-1A838B6ADE04}" type="slidenum">
              <a:rPr lang="zh-CN" altLang="en-US" smtClean="0"/>
              <a:t>‹#›</a:t>
            </a:fld>
            <a:endParaRPr lang="zh-CN" altLang="en-US"/>
          </a:p>
        </p:txBody>
      </p:sp>
    </p:spTree>
    <p:extLst>
      <p:ext uri="{BB962C8B-B14F-4D97-AF65-F5344CB8AC3E}">
        <p14:creationId xmlns:p14="http://schemas.microsoft.com/office/powerpoint/2010/main" val="19190948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2" name="Google Shape;522;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3" name="Google Shape;523;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SG"/>
              <a:t>1</a:t>
            </a:fld>
            <a:endParaRPr/>
          </a:p>
        </p:txBody>
      </p:sp>
    </p:spTree>
    <p:extLst>
      <p:ext uri="{BB962C8B-B14F-4D97-AF65-F5344CB8AC3E}">
        <p14:creationId xmlns:p14="http://schemas.microsoft.com/office/powerpoint/2010/main" val="670207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In</a:t>
            </a:r>
            <a:r>
              <a:rPr lang="en-US" altLang="zh-CN" baseline="0" dirty="0" smtClean="0"/>
              <a:t> home scene, we usually have a variety of video sources like </a:t>
            </a:r>
            <a:r>
              <a:rPr lang="en-US" altLang="zh-CN" baseline="0" dirty="0" smtClean="0"/>
              <a:t>phone/pad/TV/PC and audio sources like stereos and the video sources themselves that distributed across the room. We want to make use of all of these video audio sources, to make the news listening and viewing experience more consistent and fluent.</a:t>
            </a:r>
            <a:endParaRPr lang="zh-CN" altLang="en-US" dirty="0"/>
          </a:p>
        </p:txBody>
      </p:sp>
      <p:sp>
        <p:nvSpPr>
          <p:cNvPr id="4" name="灯片编号占位符 3"/>
          <p:cNvSpPr>
            <a:spLocks noGrp="1"/>
          </p:cNvSpPr>
          <p:nvPr>
            <p:ph type="sldNum" sz="quarter" idx="10"/>
          </p:nvPr>
        </p:nvSpPr>
        <p:spPr/>
        <p:txBody>
          <a:bodyPr/>
          <a:lstStyle/>
          <a:p>
            <a:fld id="{B0BCDBEB-A0C3-489F-9957-1A838B6ADE04}" type="slidenum">
              <a:rPr lang="zh-CN" altLang="en-US" smtClean="0"/>
              <a:t>2</a:t>
            </a:fld>
            <a:endParaRPr lang="zh-CN" altLang="en-US"/>
          </a:p>
        </p:txBody>
      </p:sp>
    </p:spTree>
    <p:extLst>
      <p:ext uri="{BB962C8B-B14F-4D97-AF65-F5344CB8AC3E}">
        <p14:creationId xmlns:p14="http://schemas.microsoft.com/office/powerpoint/2010/main" val="3742634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BCDBEB-A0C3-489F-9957-1A838B6ADE04}" type="slidenum">
              <a:rPr lang="zh-CN" altLang="en-US" smtClean="0"/>
              <a:t>5</a:t>
            </a:fld>
            <a:endParaRPr lang="zh-CN" altLang="en-US"/>
          </a:p>
        </p:txBody>
      </p:sp>
    </p:spTree>
    <p:extLst>
      <p:ext uri="{BB962C8B-B14F-4D97-AF65-F5344CB8AC3E}">
        <p14:creationId xmlns:p14="http://schemas.microsoft.com/office/powerpoint/2010/main" val="508422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7" name="Google Shape;62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243433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BCDBEB-A0C3-489F-9957-1A838B6ADE04}" type="slidenum">
              <a:rPr lang="zh-CN" altLang="en-US" smtClean="0"/>
              <a:t>7</a:t>
            </a:fld>
            <a:endParaRPr lang="zh-CN" altLang="en-US"/>
          </a:p>
        </p:txBody>
      </p:sp>
    </p:spTree>
    <p:extLst>
      <p:ext uri="{BB962C8B-B14F-4D97-AF65-F5344CB8AC3E}">
        <p14:creationId xmlns:p14="http://schemas.microsoft.com/office/powerpoint/2010/main" val="1006885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BCDBEB-A0C3-489F-9957-1A838B6ADE04}" type="slidenum">
              <a:rPr lang="zh-CN" altLang="en-US" smtClean="0"/>
              <a:t>8</a:t>
            </a:fld>
            <a:endParaRPr lang="zh-CN" altLang="en-US"/>
          </a:p>
        </p:txBody>
      </p:sp>
    </p:spTree>
    <p:extLst>
      <p:ext uri="{BB962C8B-B14F-4D97-AF65-F5344CB8AC3E}">
        <p14:creationId xmlns:p14="http://schemas.microsoft.com/office/powerpoint/2010/main" val="6872469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BCDBEB-A0C3-489F-9957-1A838B6ADE04}" type="slidenum">
              <a:rPr lang="zh-CN" altLang="en-US" smtClean="0"/>
              <a:t>9</a:t>
            </a:fld>
            <a:endParaRPr lang="zh-CN" altLang="en-US"/>
          </a:p>
        </p:txBody>
      </p:sp>
    </p:spTree>
    <p:extLst>
      <p:ext uri="{BB962C8B-B14F-4D97-AF65-F5344CB8AC3E}">
        <p14:creationId xmlns:p14="http://schemas.microsoft.com/office/powerpoint/2010/main" val="4205717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449E9539-980D-45CF-A5D2-9487654180B0}" type="datetimeFigureOut">
              <a:rPr lang="zh-CN" altLang="en-US" smtClean="0"/>
              <a:t>2021/5/26 Wednesday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488027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49E9539-980D-45CF-A5D2-9487654180B0}" type="datetimeFigureOut">
              <a:rPr lang="zh-CN" altLang="en-US" smtClean="0"/>
              <a:t>2021/5/26 Wednesday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10790333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49E9539-980D-45CF-A5D2-9487654180B0}" type="datetimeFigureOut">
              <a:rPr lang="zh-CN" altLang="en-US" smtClean="0"/>
              <a:t>2021/5/26 Wednesday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3314724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49E9539-980D-45CF-A5D2-9487654180B0}" type="datetimeFigureOut">
              <a:rPr lang="zh-CN" altLang="en-US" smtClean="0"/>
              <a:t>2021/5/26 Wednesday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27990033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449E9539-980D-45CF-A5D2-9487654180B0}" type="datetimeFigureOut">
              <a:rPr lang="zh-CN" altLang="en-US" smtClean="0"/>
              <a:t>2021/5/26 Wednesday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3967873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49E9539-980D-45CF-A5D2-9487654180B0}" type="datetimeFigureOut">
              <a:rPr lang="zh-CN" altLang="en-US" smtClean="0"/>
              <a:t>2021/5/26 Wednesday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656428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49E9539-980D-45CF-A5D2-9487654180B0}" type="datetimeFigureOut">
              <a:rPr lang="zh-CN" altLang="en-US" smtClean="0"/>
              <a:t>2021/5/26 Wednesday</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4020462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49E9539-980D-45CF-A5D2-9487654180B0}" type="datetimeFigureOut">
              <a:rPr lang="zh-CN" altLang="en-US" smtClean="0"/>
              <a:t>2021/5/26 Wednesday</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2498250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49E9539-980D-45CF-A5D2-9487654180B0}" type="datetimeFigureOut">
              <a:rPr lang="zh-CN" altLang="en-US" smtClean="0"/>
              <a:t>2021/5/26 Wednesday</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39589462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449E9539-980D-45CF-A5D2-9487654180B0}" type="datetimeFigureOut">
              <a:rPr lang="zh-CN" altLang="en-US" smtClean="0"/>
              <a:t>2021/5/26 Wednesday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1825191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449E9539-980D-45CF-A5D2-9487654180B0}" type="datetimeFigureOut">
              <a:rPr lang="zh-CN" altLang="en-US" smtClean="0"/>
              <a:t>2021/5/26 Wednesday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41549015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9E9539-980D-45CF-A5D2-9487654180B0}" type="datetimeFigureOut">
              <a:rPr lang="zh-CN" altLang="en-US" smtClean="0"/>
              <a:t>2021/5/26 Wednesday</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21F1D1-CD3C-4953-B10C-11DA414F4C5C}" type="slidenum">
              <a:rPr lang="zh-CN" altLang="en-US" smtClean="0"/>
              <a:t>‹#›</a:t>
            </a:fld>
            <a:endParaRPr lang="zh-CN" altLang="en-US"/>
          </a:p>
        </p:txBody>
      </p:sp>
    </p:spTree>
    <p:extLst>
      <p:ext uri="{BB962C8B-B14F-4D97-AF65-F5344CB8AC3E}">
        <p14:creationId xmlns:p14="http://schemas.microsoft.com/office/powerpoint/2010/main" val="1378935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15"/>
          <p:cNvSpPr txBox="1">
            <a:spLocks noGrp="1"/>
          </p:cNvSpPr>
          <p:nvPr>
            <p:ph type="ctrTitle"/>
          </p:nvPr>
        </p:nvSpPr>
        <p:spPr>
          <a:xfrm>
            <a:off x="1524000" y="259347"/>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SG" dirty="0"/>
              <a:t>Scenario </a:t>
            </a:r>
            <a:r>
              <a:rPr lang="en-SG" dirty="0" smtClean="0"/>
              <a:t>: </a:t>
            </a:r>
            <a:r>
              <a:rPr lang="en-SG" dirty="0"/>
              <a:t>Home</a:t>
            </a:r>
            <a:endParaRPr dirty="0"/>
          </a:p>
        </p:txBody>
      </p:sp>
      <p:pic>
        <p:nvPicPr>
          <p:cNvPr id="526" name="Google Shape;526;p15" descr="u=2994727443,2976970611&amp;fm=26&amp;gp=0.jpg"/>
          <p:cNvPicPr preferRelativeResize="0"/>
          <p:nvPr/>
        </p:nvPicPr>
        <p:blipFill rotWithShape="1">
          <a:blip r:embed="rId3">
            <a:alphaModFix/>
          </a:blip>
          <a:srcRect/>
          <a:stretch/>
        </p:blipFill>
        <p:spPr>
          <a:xfrm>
            <a:off x="2908635" y="2865261"/>
            <a:ext cx="6439902" cy="3992739"/>
          </a:xfrm>
          <a:prstGeom prst="rect">
            <a:avLst/>
          </a:prstGeom>
          <a:noFill/>
          <a:ln>
            <a:noFill/>
          </a:ln>
        </p:spPr>
      </p:pic>
    </p:spTree>
    <p:extLst>
      <p:ext uri="{BB962C8B-B14F-4D97-AF65-F5344CB8AC3E}">
        <p14:creationId xmlns:p14="http://schemas.microsoft.com/office/powerpoint/2010/main" val="14664223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en-US" altLang="zh-CN" dirty="0" smtClean="0"/>
              <a:t>Location-based Intelligent news-playing</a:t>
            </a:r>
            <a:endParaRPr lang="zh-CN" altLang="en-US" dirty="0"/>
          </a:p>
        </p:txBody>
      </p:sp>
      <p:pic>
        <p:nvPicPr>
          <p:cNvPr id="8" name="内容占位符 7"/>
          <p:cNvPicPr>
            <a:picLocks noGrp="1" noChangeAspect="1"/>
          </p:cNvPicPr>
          <p:nvPr>
            <p:ph idx="1"/>
          </p:nvPr>
        </p:nvPicPr>
        <p:blipFill>
          <a:blip r:embed="rId3"/>
          <a:stretch>
            <a:fillRect/>
          </a:stretch>
        </p:blipFill>
        <p:spPr>
          <a:xfrm>
            <a:off x="981903" y="1612383"/>
            <a:ext cx="3413407" cy="2939740"/>
          </a:xfrm>
          <a:prstGeom prst="rect">
            <a:avLst/>
          </a:prstGeom>
        </p:spPr>
      </p:pic>
      <p:pic>
        <p:nvPicPr>
          <p:cNvPr id="9" name="图片 8"/>
          <p:cNvPicPr>
            <a:picLocks noChangeAspect="1"/>
          </p:cNvPicPr>
          <p:nvPr/>
        </p:nvPicPr>
        <p:blipFill>
          <a:blip r:embed="rId4"/>
          <a:stretch>
            <a:fillRect/>
          </a:stretch>
        </p:blipFill>
        <p:spPr>
          <a:xfrm>
            <a:off x="4202596" y="3082253"/>
            <a:ext cx="3786807" cy="3366051"/>
          </a:xfrm>
          <a:prstGeom prst="rect">
            <a:avLst/>
          </a:prstGeom>
        </p:spPr>
      </p:pic>
      <p:pic>
        <p:nvPicPr>
          <p:cNvPr id="10" name="图片 9"/>
          <p:cNvPicPr>
            <a:picLocks noChangeAspect="1"/>
          </p:cNvPicPr>
          <p:nvPr/>
        </p:nvPicPr>
        <p:blipFill>
          <a:blip r:embed="rId5"/>
          <a:stretch>
            <a:fillRect/>
          </a:stretch>
        </p:blipFill>
        <p:spPr>
          <a:xfrm>
            <a:off x="7331325" y="1526365"/>
            <a:ext cx="4367006" cy="3025757"/>
          </a:xfrm>
          <a:prstGeom prst="rect">
            <a:avLst/>
          </a:prstGeom>
        </p:spPr>
      </p:pic>
    </p:spTree>
    <p:extLst>
      <p:ext uri="{BB962C8B-B14F-4D97-AF65-F5344CB8AC3E}">
        <p14:creationId xmlns:p14="http://schemas.microsoft.com/office/powerpoint/2010/main" val="5683032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Implement</a:t>
            </a:r>
            <a:endParaRPr lang="zh-CN" altLang="en-US" dirty="0"/>
          </a:p>
        </p:txBody>
      </p:sp>
      <p:sp>
        <p:nvSpPr>
          <p:cNvPr id="3" name="内容占位符 2"/>
          <p:cNvSpPr>
            <a:spLocks noGrp="1"/>
          </p:cNvSpPr>
          <p:nvPr>
            <p:ph idx="1"/>
          </p:nvPr>
        </p:nvSpPr>
        <p:spPr/>
        <p:txBody>
          <a:bodyPr/>
          <a:lstStyle/>
          <a:p>
            <a:r>
              <a:rPr lang="en-US" altLang="zh-CN" dirty="0" smtClean="0"/>
              <a:t>Transform of voice output between audio sources</a:t>
            </a:r>
          </a:p>
          <a:p>
            <a:r>
              <a:rPr lang="en-US" altLang="zh-CN" dirty="0" smtClean="0"/>
              <a:t>Transform of visual output between video sources</a:t>
            </a:r>
          </a:p>
          <a:p>
            <a:endParaRPr lang="en-US" altLang="zh-CN" dirty="0"/>
          </a:p>
          <a:p>
            <a:r>
              <a:rPr lang="en-US" altLang="zh-CN" dirty="0" smtClean="0"/>
              <a:t>Update the distances between the user (camera) and all the video/audio sources</a:t>
            </a:r>
          </a:p>
          <a:p>
            <a:r>
              <a:rPr lang="en-US" altLang="zh-CN" dirty="0" smtClean="0"/>
              <a:t>Active the nearest video/audio source</a:t>
            </a:r>
            <a:endParaRPr lang="zh-CN" altLang="en-US" dirty="0"/>
          </a:p>
        </p:txBody>
      </p:sp>
    </p:spTree>
    <p:extLst>
      <p:ext uri="{BB962C8B-B14F-4D97-AF65-F5344CB8AC3E}">
        <p14:creationId xmlns:p14="http://schemas.microsoft.com/office/powerpoint/2010/main" val="38030087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Demo</a:t>
            </a:r>
            <a:endParaRPr lang="zh-CN" altLang="en-US" dirty="0"/>
          </a:p>
        </p:txBody>
      </p:sp>
      <p:pic>
        <p:nvPicPr>
          <p:cNvPr id="4" name="NUIX-Studio-APP-master - scene - PC, Mac &amp; Linux Standalone - Unity 2021.1.0b1.1725 Personal_ _DX11_ 2021-05-26 18-56-07">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24007" y="1364974"/>
            <a:ext cx="10329793" cy="5143318"/>
          </a:xfrm>
        </p:spPr>
      </p:pic>
    </p:spTree>
    <p:extLst>
      <p:ext uri="{BB962C8B-B14F-4D97-AF65-F5344CB8AC3E}">
        <p14:creationId xmlns:p14="http://schemas.microsoft.com/office/powerpoint/2010/main" val="9195409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Problems</a:t>
            </a:r>
            <a:endParaRPr lang="zh-CN" altLang="en-US" dirty="0"/>
          </a:p>
        </p:txBody>
      </p:sp>
      <p:sp>
        <p:nvSpPr>
          <p:cNvPr id="3" name="内容占位符 2"/>
          <p:cNvSpPr>
            <a:spLocks noGrp="1"/>
          </p:cNvSpPr>
          <p:nvPr>
            <p:ph idx="1"/>
          </p:nvPr>
        </p:nvSpPr>
        <p:spPr/>
        <p:txBody>
          <a:bodyPr/>
          <a:lstStyle/>
          <a:p>
            <a:r>
              <a:rPr lang="en-US" altLang="zh-CN" dirty="0" smtClean="0"/>
              <a:t>Transform of visual content should take eye tracking target into account</a:t>
            </a:r>
          </a:p>
          <a:p>
            <a:r>
              <a:rPr lang="en-US" altLang="zh-CN" dirty="0" smtClean="0"/>
              <a:t>Give different kinds of devices different weights when calculating distances</a:t>
            </a:r>
            <a:endParaRPr lang="zh-CN" altLang="en-US" dirty="0"/>
          </a:p>
        </p:txBody>
      </p:sp>
    </p:spTree>
    <p:extLst>
      <p:ext uri="{BB962C8B-B14F-4D97-AF65-F5344CB8AC3E}">
        <p14:creationId xmlns:p14="http://schemas.microsoft.com/office/powerpoint/2010/main" val="19603185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29" descr="https://uploader.shimo.im/f/N896Xxx0EnpFVmvN.png!thumbnail"/>
          <p:cNvSpPr/>
          <p:nvPr/>
        </p:nvSpPr>
        <p:spPr>
          <a:xfrm>
            <a:off x="38100" y="-84138"/>
            <a:ext cx="13335001" cy="133350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630" name="Google Shape;630;p29" descr="image.png"/>
          <p:cNvPicPr preferRelativeResize="0"/>
          <p:nvPr/>
        </p:nvPicPr>
        <p:blipFill rotWithShape="1">
          <a:blip r:embed="rId3">
            <a:alphaModFix/>
          </a:blip>
          <a:srcRect b="6631"/>
          <a:stretch/>
        </p:blipFill>
        <p:spPr>
          <a:xfrm>
            <a:off x="488216" y="806383"/>
            <a:ext cx="8890000" cy="5928895"/>
          </a:xfrm>
          <a:prstGeom prst="rect">
            <a:avLst/>
          </a:prstGeom>
          <a:noFill/>
          <a:ln>
            <a:noFill/>
          </a:ln>
        </p:spPr>
      </p:pic>
      <p:sp>
        <p:nvSpPr>
          <p:cNvPr id="5" name="标题 5"/>
          <p:cNvSpPr txBox="1">
            <a:spLocks/>
          </p:cNvSpPr>
          <p:nvPr/>
        </p:nvSpPr>
        <p:spPr>
          <a:xfrm>
            <a:off x="593035" y="143601"/>
            <a:ext cx="11227904"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dirty="0" smtClean="0"/>
              <a:t>Remote control using smartwatch and smartphone</a:t>
            </a:r>
            <a:endParaRPr lang="zh-CN" altLang="en-US" dirty="0"/>
          </a:p>
        </p:txBody>
      </p:sp>
    </p:spTree>
    <p:extLst>
      <p:ext uri="{BB962C8B-B14F-4D97-AF65-F5344CB8AC3E}">
        <p14:creationId xmlns:p14="http://schemas.microsoft.com/office/powerpoint/2010/main" val="20923628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normAutofit/>
          </a:bodyPr>
          <a:lstStyle/>
          <a:p>
            <a:r>
              <a:rPr lang="en-US" altLang="zh-CN" dirty="0" smtClean="0"/>
              <a:t>Remote control using smartwatch and smartphone</a:t>
            </a:r>
            <a:endParaRPr lang="zh-CN" altLang="en-US" dirty="0"/>
          </a:p>
        </p:txBody>
      </p:sp>
      <p:pic>
        <p:nvPicPr>
          <p:cNvPr id="3" name="内容占位符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954156" y="2538827"/>
            <a:ext cx="4038744" cy="3027086"/>
          </a:xfr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20753" y="3763889"/>
            <a:ext cx="3935896" cy="2950000"/>
          </a:xfrm>
          <a:prstGeom prst="rect">
            <a:avLst/>
          </a:prstGeom>
        </p:spPr>
      </p:pic>
      <p:pic>
        <p:nvPicPr>
          <p:cNvPr id="5" name="图片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43922" y="3232525"/>
            <a:ext cx="3922961" cy="2940305"/>
          </a:xfrm>
          <a:prstGeom prst="rect">
            <a:avLst/>
          </a:prstGeom>
        </p:spPr>
      </p:pic>
      <p:sp>
        <p:nvSpPr>
          <p:cNvPr id="7" name="文本框 6"/>
          <p:cNvSpPr txBox="1"/>
          <p:nvPr/>
        </p:nvSpPr>
        <p:spPr>
          <a:xfrm>
            <a:off x="954156" y="1802295"/>
            <a:ext cx="11237843" cy="523220"/>
          </a:xfrm>
          <a:prstGeom prst="rect">
            <a:avLst/>
          </a:prstGeom>
          <a:noFill/>
        </p:spPr>
        <p:txBody>
          <a:bodyPr wrap="square" rtlCol="0">
            <a:spAutoFit/>
          </a:bodyPr>
          <a:lstStyle/>
          <a:p>
            <a:r>
              <a:rPr lang="en-US" altLang="zh-CN" sz="2800" dirty="0" smtClean="0"/>
              <a:t>Interactive UIs: button(touch), slider(grab), scrolling the screen(scroll)</a:t>
            </a:r>
            <a:endParaRPr lang="zh-CN" altLang="en-US" sz="2800" dirty="0"/>
          </a:p>
        </p:txBody>
      </p:sp>
    </p:spTree>
    <p:extLst>
      <p:ext uri="{BB962C8B-B14F-4D97-AF65-F5344CB8AC3E}">
        <p14:creationId xmlns:p14="http://schemas.microsoft.com/office/powerpoint/2010/main" val="18657254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Problems</a:t>
            </a:r>
            <a:endParaRPr lang="zh-CN" altLang="en-US" dirty="0"/>
          </a:p>
        </p:txBody>
      </p:sp>
      <p:sp>
        <p:nvSpPr>
          <p:cNvPr id="3" name="内容占位符 2"/>
          <p:cNvSpPr>
            <a:spLocks noGrp="1"/>
          </p:cNvSpPr>
          <p:nvPr>
            <p:ph idx="1"/>
          </p:nvPr>
        </p:nvSpPr>
        <p:spPr/>
        <p:txBody>
          <a:bodyPr/>
          <a:lstStyle/>
          <a:p>
            <a:r>
              <a:rPr lang="en-US" altLang="zh-CN" dirty="0" smtClean="0"/>
              <a:t>Make the UIs more delicate</a:t>
            </a:r>
          </a:p>
          <a:p>
            <a:r>
              <a:rPr lang="en-US" altLang="zh-CN" dirty="0" smtClean="0"/>
              <a:t>Increase the accuracy of gesture</a:t>
            </a:r>
            <a:endParaRPr lang="zh-CN" altLang="en-US" dirty="0"/>
          </a:p>
        </p:txBody>
      </p:sp>
    </p:spTree>
    <p:extLst>
      <p:ext uri="{BB962C8B-B14F-4D97-AF65-F5344CB8AC3E}">
        <p14:creationId xmlns:p14="http://schemas.microsoft.com/office/powerpoint/2010/main" val="22353358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smtClean="0"/>
              <a:t>Todo</a:t>
            </a:r>
            <a:endParaRPr lang="zh-CN" altLang="en-US" dirty="0"/>
          </a:p>
        </p:txBody>
      </p:sp>
      <p:sp>
        <p:nvSpPr>
          <p:cNvPr id="3" name="内容占位符 2"/>
          <p:cNvSpPr>
            <a:spLocks noGrp="1"/>
          </p:cNvSpPr>
          <p:nvPr>
            <p:ph idx="1"/>
          </p:nvPr>
        </p:nvSpPr>
        <p:spPr/>
        <p:txBody>
          <a:bodyPr/>
          <a:lstStyle/>
          <a:p>
            <a:r>
              <a:rPr lang="en-US" altLang="zh-CN" dirty="0" smtClean="0"/>
              <a:t>Car scenario: voice commands</a:t>
            </a:r>
            <a:endParaRPr lang="en-US" altLang="zh-CN" dirty="0"/>
          </a:p>
          <a:p>
            <a:r>
              <a:rPr lang="en-US" altLang="zh-CN" dirty="0" smtClean="0"/>
              <a:t>UWP is not supported for Android platform</a:t>
            </a:r>
          </a:p>
          <a:p>
            <a:r>
              <a:rPr lang="en-US" altLang="zh-CN" dirty="0" smtClean="0"/>
              <a:t>Use PC to do the speech recognition and send the speech recognition result to Oculus quest through </a:t>
            </a:r>
            <a:r>
              <a:rPr lang="en-US" altLang="zh-CN" dirty="0" err="1" smtClean="0"/>
              <a:t>openHAB</a:t>
            </a:r>
            <a:endParaRPr lang="en-US" altLang="zh-CN" dirty="0" smtClean="0"/>
          </a:p>
        </p:txBody>
      </p:sp>
    </p:spTree>
    <p:extLst>
      <p:ext uri="{BB962C8B-B14F-4D97-AF65-F5344CB8AC3E}">
        <p14:creationId xmlns:p14="http://schemas.microsoft.com/office/powerpoint/2010/main" val="16362023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190</Words>
  <Application>Microsoft Office PowerPoint</Application>
  <PresentationFormat>宽屏</PresentationFormat>
  <Paragraphs>29</Paragraphs>
  <Slides>9</Slides>
  <Notes>7</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9</vt:i4>
      </vt:variant>
    </vt:vector>
  </HeadingPairs>
  <TitlesOfParts>
    <vt:vector size="14" baseType="lpstr">
      <vt:lpstr>等线</vt:lpstr>
      <vt:lpstr>等线 Light</vt:lpstr>
      <vt:lpstr>Arial</vt:lpstr>
      <vt:lpstr>Calibri</vt:lpstr>
      <vt:lpstr>Office 主题​​</vt:lpstr>
      <vt:lpstr>Scenario : Home</vt:lpstr>
      <vt:lpstr>Location-based Intelligent news-playing</vt:lpstr>
      <vt:lpstr>Implement</vt:lpstr>
      <vt:lpstr>Demo</vt:lpstr>
      <vt:lpstr>Problems</vt:lpstr>
      <vt:lpstr>PowerPoint 演示文稿</vt:lpstr>
      <vt:lpstr>Remote control using smartwatch and smartphone</vt:lpstr>
      <vt:lpstr>Problems</vt:lpstr>
      <vt:lpstr>Todo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Location-based Intelligent news-playing</dc:title>
  <dc:creator>hp</dc:creator>
  <cp:lastModifiedBy>hp</cp:lastModifiedBy>
  <cp:revision>9</cp:revision>
  <dcterms:created xsi:type="dcterms:W3CDTF">2021-05-26T10:58:53Z</dcterms:created>
  <dcterms:modified xsi:type="dcterms:W3CDTF">2021-05-26T12:17:49Z</dcterms:modified>
</cp:coreProperties>
</file>

<file path=docProps/thumbnail.jpeg>
</file>